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CC9F-EFEA-4760-B001-4CF9500795AD}" type="datetimeFigureOut">
              <a:rPr lang="fa-IR" smtClean="0"/>
              <a:t>08/14/1441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FBA59-2CF7-4B0F-9D4C-390A6A7E00E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CC9F-EFEA-4760-B001-4CF9500795AD}" type="datetimeFigureOut">
              <a:rPr lang="fa-IR" smtClean="0"/>
              <a:t>08/14/1441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FBA59-2CF7-4B0F-9D4C-390A6A7E00E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CC9F-EFEA-4760-B001-4CF9500795AD}" type="datetimeFigureOut">
              <a:rPr lang="fa-IR" smtClean="0"/>
              <a:t>08/14/1441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FBA59-2CF7-4B0F-9D4C-390A6A7E00E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CC9F-EFEA-4760-B001-4CF9500795AD}" type="datetimeFigureOut">
              <a:rPr lang="fa-IR" smtClean="0"/>
              <a:t>08/14/1441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FBA59-2CF7-4B0F-9D4C-390A6A7E00E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CC9F-EFEA-4760-B001-4CF9500795AD}" type="datetimeFigureOut">
              <a:rPr lang="fa-IR" smtClean="0"/>
              <a:t>08/14/1441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FBA59-2CF7-4B0F-9D4C-390A6A7E00E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CC9F-EFEA-4760-B001-4CF9500795AD}" type="datetimeFigureOut">
              <a:rPr lang="fa-IR" smtClean="0"/>
              <a:t>08/14/1441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FBA59-2CF7-4B0F-9D4C-390A6A7E00E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CC9F-EFEA-4760-B001-4CF9500795AD}" type="datetimeFigureOut">
              <a:rPr lang="fa-IR" smtClean="0"/>
              <a:t>08/14/1441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FBA59-2CF7-4B0F-9D4C-390A6A7E00E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CC9F-EFEA-4760-B001-4CF9500795AD}" type="datetimeFigureOut">
              <a:rPr lang="fa-IR" smtClean="0"/>
              <a:t>08/14/1441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FBA59-2CF7-4B0F-9D4C-390A6A7E00E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CC9F-EFEA-4760-B001-4CF9500795AD}" type="datetimeFigureOut">
              <a:rPr lang="fa-IR" smtClean="0"/>
              <a:t>08/14/1441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FBA59-2CF7-4B0F-9D4C-390A6A7E00E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CC9F-EFEA-4760-B001-4CF9500795AD}" type="datetimeFigureOut">
              <a:rPr lang="fa-IR" smtClean="0"/>
              <a:t>08/14/1441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FBA59-2CF7-4B0F-9D4C-390A6A7E00E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CC9F-EFEA-4760-B001-4CF9500795AD}" type="datetimeFigureOut">
              <a:rPr lang="fa-IR" smtClean="0"/>
              <a:t>08/14/1441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FBA59-2CF7-4B0F-9D4C-390A6A7E00E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CCC9F-EFEA-4760-B001-4CF9500795AD}" type="datetimeFigureOut">
              <a:rPr lang="fa-IR" smtClean="0"/>
              <a:t>08/14/1441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FBA59-2CF7-4B0F-9D4C-390A6A7E00E2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iladghasemi.mech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بسمه تعالی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سه جلسه تئوری درس نقشه کشی تاسیسات1</a:t>
            </a:r>
          </a:p>
          <a:p>
            <a:r>
              <a:rPr lang="fa-IR" dirty="0" smtClean="0">
                <a:cs typeface="B Nazanin" pitchFamily="2" charset="-78"/>
              </a:rPr>
              <a:t>استاد: میلاد قاسمی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4428"/>
          </a:xfrm>
        </p:spPr>
        <p:txBody>
          <a:bodyPr>
            <a:noAutofit/>
          </a:bodyPr>
          <a:lstStyle/>
          <a:p>
            <a:r>
              <a:rPr lang="fa-IR" sz="2800" dirty="0" smtClean="0">
                <a:cs typeface="B Nazanin" pitchFamily="2" charset="-78"/>
              </a:rPr>
              <a:t>ادامه مطالب در جلسات چهارم به بعد ارایه خواهد شد.</a:t>
            </a:r>
            <a:br>
              <a:rPr lang="fa-IR" sz="2800" dirty="0" smtClean="0">
                <a:cs typeface="B Nazanin" pitchFamily="2" charset="-78"/>
              </a:rPr>
            </a:br>
            <a:r>
              <a:rPr lang="fa-IR" sz="2800" dirty="0" smtClean="0">
                <a:cs typeface="B Nazanin" pitchFamily="2" charset="-78"/>
              </a:rPr>
              <a:t>از دانشجویان عزیز خواهشمندیم مطالب گفته شده را به دقت مطالعه نموده و درصورت </a:t>
            </a:r>
            <a:r>
              <a:rPr lang="fa-IR" sz="2800" smtClean="0">
                <a:cs typeface="B Nazanin" pitchFamily="2" charset="-78"/>
              </a:rPr>
              <a:t>داشتن سوال به </a:t>
            </a:r>
            <a:r>
              <a:rPr lang="fa-IR" sz="2800" dirty="0" smtClean="0">
                <a:cs typeface="B Nazanin" pitchFamily="2" charset="-78"/>
              </a:rPr>
              <a:t>ادرس تلگرامی و یا ایمیل بنده به ادرس ذیل مراجعه فرمایید.</a:t>
            </a:r>
            <a:br>
              <a:rPr lang="fa-IR" sz="2800" dirty="0" smtClean="0">
                <a:cs typeface="B Nazanin" pitchFamily="2" charset="-78"/>
              </a:rPr>
            </a:br>
            <a:r>
              <a:rPr lang="fa-IR" sz="2800" dirty="0" smtClean="0">
                <a:cs typeface="B Nazanin" pitchFamily="2" charset="-78"/>
              </a:rPr>
              <a:t>ایمیل:</a:t>
            </a:r>
            <a:br>
              <a:rPr lang="fa-IR" sz="2800" dirty="0" smtClean="0">
                <a:cs typeface="B Nazanin" pitchFamily="2" charset="-78"/>
              </a:rPr>
            </a:br>
            <a:r>
              <a:rPr lang="en-US" sz="2800" dirty="0" smtClean="0">
                <a:cs typeface="B Nazanin" pitchFamily="2" charset="-78"/>
                <a:hlinkClick r:id="rId2"/>
              </a:rPr>
              <a:t>Miladghasemi.mech@gmail.com</a:t>
            </a:r>
            <a:r>
              <a:rPr lang="en-US" sz="2800" dirty="0" smtClean="0">
                <a:cs typeface="B Nazanin" pitchFamily="2" charset="-78"/>
              </a:rPr>
              <a:t/>
            </a:r>
            <a:br>
              <a:rPr lang="en-US" sz="2800" dirty="0" smtClean="0">
                <a:cs typeface="B Nazanin" pitchFamily="2" charset="-78"/>
              </a:rPr>
            </a:br>
            <a:r>
              <a:rPr lang="fa-IR" sz="2800" dirty="0" smtClean="0">
                <a:cs typeface="B Nazanin" pitchFamily="2" charset="-78"/>
              </a:rPr>
              <a:t>تلگرام:</a:t>
            </a:r>
            <a:br>
              <a:rPr lang="fa-IR" sz="2800" dirty="0" smtClean="0">
                <a:cs typeface="B Nazanin" pitchFamily="2" charset="-78"/>
              </a:rPr>
            </a:br>
            <a:r>
              <a:rPr lang="en-US" sz="2800" dirty="0" err="1" smtClean="0">
                <a:cs typeface="B Nazanin" pitchFamily="2" charset="-78"/>
              </a:rPr>
              <a:t>Mghasemi_mech</a:t>
            </a:r>
            <a:endParaRPr lang="fa-IR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ilad\Desktop\نقشه کشی تاسیسات\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42440"/>
            <a:ext cx="5000659" cy="63607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ilad\Desktop\نقشه کشی تاسیسات\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62345"/>
            <a:ext cx="5857916" cy="66956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ilad\Desktop\نقشه کشی تاسیسات\3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0415" y="285728"/>
            <a:ext cx="7944713" cy="628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ilad\Desktop\نقشه کشی تاسیسات\4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-57787"/>
            <a:ext cx="6000792" cy="68970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ilad\Desktop\نقشه کشی تاسیسات\5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0"/>
            <a:ext cx="6087264" cy="66829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ilad\Desktop\نقشه کشی تاسیسات\6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5100" y="-7359"/>
            <a:ext cx="6770237" cy="66510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milad\Desktop\نقشه کشی تاسیسات\7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346"/>
            <a:ext cx="5786479" cy="65933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milad\Desktop\نقشه کشی تاسیسات\8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65960"/>
            <a:ext cx="5000660" cy="64157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24</Words>
  <Application>Microsoft Office PowerPoint</Application>
  <PresentationFormat>On-screen Show (4:3)</PresentationFormat>
  <Paragraphs>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بسمه تعالی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ادامه مطالب در جلسات چهارم به بعد ارایه خواهد شد. از دانشجویان عزیز خواهشمندیم مطالب گفته شده را به دقت مطالعه نموده و درصورت داشتن سوال به ادرس تلگرامی و یا ایمیل بنده به ادرس ذیل مراجعه فرمایید. ایمیل: Miladghasemi.mech@gmail.com تلگرام: Mghasemi_mech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بسمه تعالی</dc:title>
  <dc:creator>milad</dc:creator>
  <cp:lastModifiedBy>milad</cp:lastModifiedBy>
  <cp:revision>3</cp:revision>
  <dcterms:created xsi:type="dcterms:W3CDTF">2020-04-07T11:22:03Z</dcterms:created>
  <dcterms:modified xsi:type="dcterms:W3CDTF">2020-04-07T11:44:42Z</dcterms:modified>
</cp:coreProperties>
</file>