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7" r:id="rId4"/>
    <p:sldId id="262" r:id="rId5"/>
    <p:sldId id="265" r:id="rId6"/>
    <p:sldId id="268" r:id="rId7"/>
    <p:sldId id="275" r:id="rId8"/>
    <p:sldId id="273" r:id="rId9"/>
    <p:sldId id="276" r:id="rId10"/>
    <p:sldId id="277" r:id="rId11"/>
    <p:sldId id="261" r:id="rId12"/>
    <p:sldId id="279" r:id="rId13"/>
    <p:sldId id="278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252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30C381A-BAA2-4CEF-916F-3F2BB05B7379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2AE5F4-DCC0-4B41-A8C4-AE142934741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54046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0D4642-8299-410F-A449-AB2E724DDAE5}" type="datetimeFigureOut">
              <a:rPr lang="fa-IR" smtClean="0"/>
              <a:pPr/>
              <a:t>1437/09/30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EA3C21-2CD0-414A-B8FA-6B7210F0CAE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1628800"/>
            <a:ext cx="2994730" cy="450892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latin typeface="Aharoni" panose="02010803020104030203" pitchFamily="2" charset="-79"/>
              </a:rPr>
              <a:t>به نام </a:t>
            </a:r>
            <a:r>
              <a:rPr lang="fa-IR" sz="28700" dirty="0" smtClean="0">
                <a:latin typeface="Aharoni" panose="02010803020104030203" pitchFamily="2" charset="-79"/>
              </a:rPr>
              <a:t>او</a:t>
            </a:r>
            <a:endParaRPr lang="fa-IR" sz="28700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42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96752"/>
            <a:ext cx="8676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000" dirty="0"/>
              <a:t>در پایان کارآموزی دانشجو باید دفترچه </a:t>
            </a:r>
            <a:r>
              <a:rPr lang="fa-IR" sz="4000" dirty="0" smtClean="0"/>
              <a:t>کارآموزی </a:t>
            </a:r>
            <a:r>
              <a:rPr lang="fa-IR" sz="4000" dirty="0"/>
              <a:t>تکمیل شده مهمور به مهر و امضا </a:t>
            </a:r>
            <a:r>
              <a:rPr lang="fa-IR" sz="4000" dirty="0" smtClean="0"/>
              <a:t>مکان کارآموزی </a:t>
            </a:r>
            <a:r>
              <a:rPr lang="fa-IR" sz="4000" dirty="0"/>
              <a:t>را به همراه </a:t>
            </a:r>
            <a:r>
              <a:rPr lang="en-US" sz="4000" dirty="0"/>
              <a:t>cd </a:t>
            </a:r>
            <a:r>
              <a:rPr lang="fa-IR" sz="4000" dirty="0"/>
              <a:t> گزارش کار و تحقیق و یک برگ  گواهی از مکان کار آموزی دال بر گذراندن 240 ساعت  کارآموزی </a:t>
            </a:r>
            <a:r>
              <a:rPr lang="fa-IR" sz="4000" dirty="0" smtClean="0"/>
              <a:t> به مدرس مربوطه تحویل </a:t>
            </a:r>
            <a:r>
              <a:rPr lang="fa-IR" sz="4000" dirty="0"/>
              <a:t>نماید.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36973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7814" y="428604"/>
            <a:ext cx="484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تعدادی از  مكان هاي مورد تائيد مدير گروه صنايع شيميايي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00174"/>
            <a:ext cx="866775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 ) آزمايشگاه هاي تصفيه آب (  لازم به ذكر است قسمت هاي اداري و كتابخانه قابل قبول نيست )</a:t>
            </a:r>
          </a:p>
          <a:p>
            <a:r>
              <a:rPr lang="fa-IR" dirty="0" smtClean="0"/>
              <a:t>1- آزمايشگاه آب   خ گلستان</a:t>
            </a:r>
          </a:p>
          <a:p>
            <a:r>
              <a:rPr lang="fa-IR" dirty="0" smtClean="0"/>
              <a:t>2- ”       ”     شركت آب منطقه اي غرب</a:t>
            </a:r>
          </a:p>
          <a:p>
            <a:r>
              <a:rPr lang="fa-IR" dirty="0" smtClean="0"/>
              <a:t>3- ”      ”   تصفيه آب و فاضلاب ميدان كيهانشهر </a:t>
            </a:r>
          </a:p>
          <a:p>
            <a:r>
              <a:rPr lang="fa-IR" dirty="0" smtClean="0"/>
              <a:t>4- ”       ”  آب  ابتداي فرهنگيان فاز 1 </a:t>
            </a:r>
          </a:p>
          <a:p>
            <a:r>
              <a:rPr lang="fa-IR" dirty="0" smtClean="0"/>
              <a:t>ب) صنايع نفت و پتروشيمي</a:t>
            </a:r>
          </a:p>
          <a:p>
            <a:r>
              <a:rPr lang="fa-IR" dirty="0" smtClean="0"/>
              <a:t>1- پالايشگاه</a:t>
            </a:r>
          </a:p>
          <a:p>
            <a:r>
              <a:rPr lang="fa-IR" dirty="0" smtClean="0"/>
              <a:t>2- پتروشيمي كرمانشاه</a:t>
            </a:r>
          </a:p>
          <a:p>
            <a:r>
              <a:rPr lang="fa-IR" dirty="0" smtClean="0"/>
              <a:t>3- شركت پليمر كرمانشاه</a:t>
            </a:r>
          </a:p>
          <a:p>
            <a:r>
              <a:rPr lang="fa-IR" dirty="0" smtClean="0"/>
              <a:t>4- پتروشيمي بيستون</a:t>
            </a:r>
          </a:p>
          <a:p>
            <a:r>
              <a:rPr lang="fa-IR" dirty="0" smtClean="0"/>
              <a:t>5- شركت خطوط لوله و مخابرات ( قسمت خوردگي)</a:t>
            </a:r>
          </a:p>
          <a:p>
            <a:r>
              <a:rPr lang="fa-IR" dirty="0" smtClean="0"/>
              <a:t>ج) هر مكاني كه آزمايشگاه مربوط به صنايع شيميايي دارد مانند كارخانه آرد ”رنگ ” شوينده“ روغن ” سيمان و 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dirty="0" smtClean="0">
                <a:cs typeface="B Titr" pitchFamily="2" charset="-78"/>
              </a:rPr>
              <a:t>تعدادی از  مكان هاي مورد تائيد مدير گروه الکترونیک عمومی</a:t>
            </a: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آموزشکده فنی و حرفه ای شماره 2</a:t>
            </a:r>
          </a:p>
          <a:p>
            <a:r>
              <a:rPr lang="fa-IR" dirty="0" smtClean="0"/>
              <a:t>شرکت برق منطقه ای غرب</a:t>
            </a:r>
          </a:p>
          <a:p>
            <a:r>
              <a:rPr lang="fa-IR" dirty="0" smtClean="0"/>
              <a:t>شرکت توزیع نیروی برق استان کرمانشاه </a:t>
            </a:r>
          </a:p>
          <a:p>
            <a:r>
              <a:rPr lang="fa-IR" dirty="0" smtClean="0"/>
              <a:t>شرکت مخابرات و پیمانکارهای وابسته</a:t>
            </a:r>
          </a:p>
          <a:p>
            <a:r>
              <a:rPr lang="fa-IR" dirty="0" smtClean="0"/>
              <a:t>کلیه کارخانجات صنعتی استان از جمله سیمان ، پتروشیمی و ..</a:t>
            </a:r>
          </a:p>
          <a:p>
            <a:r>
              <a:rPr lang="fa-IR" dirty="0" smtClean="0"/>
              <a:t>مراکز خدمات پس از فروش کلیه لوازم برقی خانگی ، صوتی تصویری و ..</a:t>
            </a:r>
          </a:p>
          <a:p>
            <a:r>
              <a:rPr lang="fa-IR" dirty="0" smtClean="0"/>
              <a:t> مراکز تعمیر سخت افزار ،</a:t>
            </a:r>
            <a:r>
              <a:rPr lang="en-US" dirty="0" smtClean="0"/>
              <a:t> pc</a:t>
            </a:r>
            <a:r>
              <a:rPr lang="fa-IR" dirty="0" smtClean="0"/>
              <a:t>،لپ تاب ،تبلت ،موبایل و ...</a:t>
            </a:r>
          </a:p>
          <a:p>
            <a:r>
              <a:rPr lang="fa-IR" dirty="0" smtClean="0"/>
              <a:t>شرکت های طراحی و مهندسی : سیستم های دزدگیر منازل ، اتومیل و سیستم های اعلام حریق</a:t>
            </a:r>
          </a:p>
          <a:p>
            <a:r>
              <a:rPr lang="fa-IR" dirty="0" smtClean="0"/>
              <a:t>کلیه ادارات دولتی که دارای مراکز تاسیساتی می باشند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این فایل در حال ویرایش می باشد و مکان های جدید مورد تائید مدیران گروه های آموزشی اضافه می گردد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9868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06445"/>
            <a:ext cx="7903126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6600" dirty="0" smtClean="0"/>
              <a:t>کارآموزی وارتباط با صنعت</a:t>
            </a:r>
            <a:endParaRPr lang="fa-IR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4509120"/>
            <a:ext cx="752281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/>
              <a:t>آموزشکده فنی و حرفه ای شماره 2 پسران کرمانشاه</a:t>
            </a:r>
            <a:endParaRPr lang="fa-I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07472" y="5213811"/>
            <a:ext cx="335700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/>
              <a:t>تهیه و تنظیم : گروه پژوهش و فناوری </a:t>
            </a:r>
          </a:p>
        </p:txBody>
      </p:sp>
      <p:pic>
        <p:nvPicPr>
          <p:cNvPr id="5" name="Picture 2" descr="C:\Users\Roshd\Desktop\براي پاورپوينت كارآموزي\daee21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2"/>
            <a:ext cx="3457274" cy="28003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137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692696"/>
            <a:ext cx="6128601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8000" dirty="0" smtClean="0"/>
              <a:t>اهداف کارآموزی:</a:t>
            </a:r>
            <a:endParaRPr lang="fa-IR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99244" y="2276872"/>
            <a:ext cx="8077852" cy="34778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/>
            <a:r>
              <a:rPr lang="fa-IR" sz="4400" dirty="0" smtClean="0"/>
              <a:t>1- کسب </a:t>
            </a:r>
            <a:r>
              <a:rPr lang="fa-IR" sz="4400" dirty="0"/>
              <a:t>مهارت و تجربه </a:t>
            </a:r>
            <a:endParaRPr lang="en-US" sz="4400" dirty="0"/>
          </a:p>
          <a:p>
            <a:pPr lvl="0"/>
            <a:r>
              <a:rPr lang="fa-IR" sz="4400" dirty="0" smtClean="0"/>
              <a:t>2- فراگیری </a:t>
            </a:r>
            <a:r>
              <a:rPr lang="fa-IR" sz="4400" dirty="0"/>
              <a:t>فنون عملی و مسائل اداری </a:t>
            </a:r>
            <a:endParaRPr lang="en-US" sz="4400" dirty="0"/>
          </a:p>
          <a:p>
            <a:pPr lvl="0"/>
            <a:r>
              <a:rPr lang="fa-IR" sz="4400" dirty="0" smtClean="0"/>
              <a:t>3- آشنایی </a:t>
            </a:r>
            <a:r>
              <a:rPr lang="fa-IR" sz="4400" dirty="0"/>
              <a:t>و بازدید از مراکز فنی و صنعتی </a:t>
            </a:r>
            <a:endParaRPr lang="en-US" sz="4400" dirty="0"/>
          </a:p>
          <a:p>
            <a:pPr lvl="0"/>
            <a:r>
              <a:rPr lang="fa-IR" sz="4400" dirty="0" smtClean="0"/>
              <a:t>4-ایجاد </a:t>
            </a:r>
            <a:r>
              <a:rPr lang="fa-IR" sz="4400" dirty="0"/>
              <a:t>زمینه لازم برای ابلاغ و نوآوری </a:t>
            </a:r>
            <a:endParaRPr lang="en-US" sz="4400" dirty="0"/>
          </a:p>
          <a:p>
            <a:r>
              <a:rPr lang="fa-IR" sz="4400" dirty="0" smtClean="0"/>
              <a:t>5- کاربرد </a:t>
            </a:r>
            <a:r>
              <a:rPr lang="fa-IR" sz="4400" dirty="0"/>
              <a:t>آموخته های علمی و آموزشی </a:t>
            </a:r>
          </a:p>
        </p:txBody>
      </p:sp>
    </p:spTree>
    <p:extLst>
      <p:ext uri="{BB962C8B-B14F-4D97-AF65-F5344CB8AC3E}">
        <p14:creationId xmlns="" xmlns:p14="http://schemas.microsoft.com/office/powerpoint/2010/main" val="27599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76328" y="2141240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467544" y="33265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dirty="0"/>
              <a:t>شرایط </a:t>
            </a:r>
            <a:r>
              <a:rPr lang="fa-IR" sz="4800" dirty="0" smtClean="0"/>
              <a:t>اخذ درس کارآموزی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24772" y="2132856"/>
            <a:ext cx="80986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4000" dirty="0" smtClean="0"/>
              <a:t>1- </a:t>
            </a:r>
            <a:r>
              <a:rPr lang="fa-IR" sz="3600" dirty="0" smtClean="0"/>
              <a:t>گذراندن حداقل </a:t>
            </a:r>
            <a:r>
              <a:rPr lang="fa-IR" sz="3600" dirty="0"/>
              <a:t>50 واحد درسی به جز دروس </a:t>
            </a:r>
            <a:r>
              <a:rPr lang="fa-IR" sz="3600" dirty="0" smtClean="0"/>
              <a:t>پیش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323528" y="3356992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dirty="0" smtClean="0"/>
              <a:t>2- </a:t>
            </a:r>
            <a:r>
              <a:rPr lang="fa-IR" sz="3600" dirty="0" smtClean="0"/>
              <a:t>کار </a:t>
            </a:r>
            <a:r>
              <a:rPr lang="fa-IR" sz="3600" dirty="0"/>
              <a:t>آموزی و پروژه کارآفرینی هم </a:t>
            </a:r>
            <a:r>
              <a:rPr lang="fa-IR" sz="3600" dirty="0" smtClean="0"/>
              <a:t>نیازبوده و </a:t>
            </a:r>
            <a:r>
              <a:rPr lang="fa-IR" sz="3600" dirty="0"/>
              <a:t>درس کارآموزی در اولویت  </a:t>
            </a:r>
            <a:r>
              <a:rPr lang="fa-IR" sz="3600" dirty="0" smtClean="0"/>
              <a:t>است</a:t>
            </a:r>
            <a:endParaRPr lang="fa-IR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059557" y="4893125"/>
            <a:ext cx="743825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/>
              <a:t>3-دانشجویانی که در نیمسال 951 با اخذ 24 واحد</a:t>
            </a:r>
          </a:p>
          <a:p>
            <a:r>
              <a:rPr lang="fa-IR" sz="3600" dirty="0" smtClean="0"/>
              <a:t> فارغ التحصیل خواهند شد </a:t>
            </a:r>
            <a:endParaRPr lang="fa-IR" sz="3600" dirty="0"/>
          </a:p>
        </p:txBody>
      </p:sp>
    </p:spTree>
    <p:extLst>
      <p:ext uri="{BB962C8B-B14F-4D97-AF65-F5344CB8AC3E}">
        <p14:creationId xmlns="" xmlns:p14="http://schemas.microsoft.com/office/powerpoint/2010/main" val="1846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0528" y="1268760"/>
            <a:ext cx="907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1-انتخاب </a:t>
            </a:r>
            <a:r>
              <a:rPr lang="fa-IR" sz="2400" dirty="0"/>
              <a:t>واحد درس </a:t>
            </a:r>
            <a:r>
              <a:rPr lang="fa-IR" sz="2400" dirty="0" smtClean="0"/>
              <a:t>کارآموزی ازطریق سامانه آموزشی ناد </a:t>
            </a:r>
            <a:r>
              <a:rPr lang="fa-IR" sz="2400" dirty="0"/>
              <a:t>طبق برنامه </a:t>
            </a:r>
            <a:r>
              <a:rPr lang="fa-IR" sz="2400" dirty="0" smtClean="0"/>
              <a:t>انتخاب واحد </a:t>
            </a:r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260648"/>
            <a:ext cx="4631397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800" dirty="0" smtClean="0"/>
              <a:t>مراحل اخذ کارآموزی </a:t>
            </a:r>
            <a:endParaRPr lang="fa-IR" sz="4800" dirty="0"/>
          </a:p>
        </p:txBody>
      </p:sp>
      <p:sp>
        <p:nvSpPr>
          <p:cNvPr id="5" name="Rectangle 4"/>
          <p:cNvSpPr/>
          <p:nvPr/>
        </p:nvSpPr>
        <p:spPr>
          <a:xfrm>
            <a:off x="251520" y="2132856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 smtClean="0"/>
              <a:t>2</a:t>
            </a:r>
            <a:r>
              <a:rPr lang="fa-IR" sz="3600" dirty="0" smtClean="0"/>
              <a:t>- </a:t>
            </a:r>
            <a:r>
              <a:rPr lang="fa-IR" sz="2800" dirty="0" smtClean="0"/>
              <a:t>ورود </a:t>
            </a:r>
            <a:r>
              <a:rPr lang="fa-IR" sz="2800" dirty="0"/>
              <a:t>به سامانه ملی </a:t>
            </a:r>
            <a:r>
              <a:rPr lang="fa-IR" sz="2800" dirty="0" smtClean="0"/>
              <a:t>کارآموزی</a:t>
            </a:r>
            <a:r>
              <a:rPr lang="en-US" sz="2800" dirty="0" smtClean="0"/>
              <a:t> karamouzi.irost.org</a:t>
            </a:r>
            <a:r>
              <a:rPr lang="fa-IR" sz="2800" dirty="0" smtClean="0"/>
              <a:t>و انتخاب محل کارآموزی و تحویل </a:t>
            </a:r>
            <a:r>
              <a:rPr lang="fa-IR" sz="2800" dirty="0"/>
              <a:t>چاپ برگ آن </a:t>
            </a:r>
            <a:r>
              <a:rPr lang="fa-IR" sz="2800" dirty="0" smtClean="0"/>
              <a:t>به گروه پژوهش و فناوری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50" y="3356992"/>
            <a:ext cx="9090950" cy="181588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/>
              <a:t>3-  در صورت نبود مکان مناسب برای رشته خاص در سامانه ملی کارآموزی</a:t>
            </a:r>
          </a:p>
          <a:p>
            <a:r>
              <a:rPr lang="fa-IR" sz="2800" dirty="0" smtClean="0"/>
              <a:t> با تائید مدیر محترم گروه بصورت آزاد به جایابی کارآموزی اقدام گردد </a:t>
            </a:r>
          </a:p>
          <a:p>
            <a:r>
              <a:rPr lang="fa-IR" sz="2800" dirty="0" smtClean="0"/>
              <a:t>4- پذیرش در آموزشکده در نیمسال 943 مختص رشته الکترونیک با معدل</a:t>
            </a:r>
          </a:p>
          <a:p>
            <a:r>
              <a:rPr lang="fa-IR" sz="2800" dirty="0" smtClean="0"/>
              <a:t> بالای 15 از طریق سامانه ملی کارآموزی می باشد </a:t>
            </a:r>
            <a:endParaRPr lang="fa-IR" sz="2800" dirty="0"/>
          </a:p>
        </p:txBody>
      </p:sp>
    </p:spTree>
    <p:extLst>
      <p:ext uri="{BB962C8B-B14F-4D97-AF65-F5344CB8AC3E}">
        <p14:creationId xmlns="" xmlns:p14="http://schemas.microsoft.com/office/powerpoint/2010/main" val="34459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26144"/>
            <a:ext cx="8064896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dirty="0" smtClean="0"/>
              <a:t>فرم درخواست کارآموزی </a:t>
            </a:r>
          </a:p>
          <a:p>
            <a:r>
              <a:rPr lang="fa-IR" sz="4400" dirty="0" smtClean="0"/>
              <a:t>1- </a:t>
            </a:r>
            <a:r>
              <a:rPr lang="fa-IR" sz="2800" dirty="0" smtClean="0"/>
              <a:t>دریافت و تکمیل و ارسال آن از طریق پورتال آموزشکده (خدمات الکترونیک – تکمیل فرم کارآموزی) </a:t>
            </a:r>
          </a:p>
          <a:p>
            <a:r>
              <a:rPr lang="fa-IR" sz="2800" dirty="0" smtClean="0"/>
              <a:t>2- تائید محل کارآموزی توسط مدیر گروه آموزشی</a:t>
            </a:r>
          </a:p>
          <a:p>
            <a:r>
              <a:rPr lang="fa-IR" sz="2800" dirty="0" smtClean="0"/>
              <a:t>3-مسئولیت عدم تائید محل کارآموزی توسط مدیر گروه آموزشی در هر مرحله ای به عهده دانشجو می باشد </a:t>
            </a:r>
          </a:p>
          <a:p>
            <a:r>
              <a:rPr lang="fa-IR" sz="2800" dirty="0" smtClean="0"/>
              <a:t>4- دریافت و تکمیل فرم ساعت حضور در محل کارآموزی </a:t>
            </a:r>
            <a:r>
              <a:rPr lang="fa-IR" sz="2800" dirty="0"/>
              <a:t>از طریق پورتال آموزشکده (خدمات الکترونیک) </a:t>
            </a:r>
          </a:p>
          <a:p>
            <a:r>
              <a:rPr lang="fa-IR" sz="2800" dirty="0" smtClean="0"/>
              <a:t>5- ارسال الکترونیکی فرم های درخواست و ساعت حضور در محل کارآموزی از طریق تکمیل الکترونیکی فرم </a:t>
            </a:r>
            <a:r>
              <a:rPr lang="fa-IR" sz="2800" dirty="0"/>
              <a:t>کارآموزی از طریق پورتال آموزشکده </a:t>
            </a:r>
            <a:r>
              <a:rPr lang="fa-IR" sz="2800" dirty="0" smtClean="0"/>
              <a:t>(تکمیل فرم ها) </a:t>
            </a:r>
            <a:endParaRPr lang="fa-IR" sz="2800" dirty="0"/>
          </a:p>
          <a:p>
            <a:endParaRPr lang="fa-IR" sz="2800" dirty="0"/>
          </a:p>
        </p:txBody>
      </p:sp>
    </p:spTree>
    <p:extLst>
      <p:ext uri="{BB962C8B-B14F-4D97-AF65-F5344CB8AC3E}">
        <p14:creationId xmlns="" xmlns:p14="http://schemas.microsoft.com/office/powerpoint/2010/main" val="4013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764704"/>
            <a:ext cx="777686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3900" dirty="0"/>
              <a:t>توجه </a:t>
            </a:r>
            <a:endParaRPr lang="fa-IR" sz="23900" dirty="0" smtClean="0"/>
          </a:p>
          <a:p>
            <a:pPr algn="ctr"/>
            <a:r>
              <a:rPr lang="fa-IR" sz="3200" dirty="0" smtClean="0"/>
              <a:t>برنامه </a:t>
            </a:r>
            <a:r>
              <a:rPr lang="fa-IR" sz="3200" dirty="0"/>
              <a:t>ی کارآموزی با  برنامه کلاسی تداخل نداشته باشند</a:t>
            </a:r>
          </a:p>
        </p:txBody>
      </p:sp>
    </p:spTree>
    <p:extLst>
      <p:ext uri="{BB962C8B-B14F-4D97-AF65-F5344CB8AC3E}">
        <p14:creationId xmlns="" xmlns:p14="http://schemas.microsoft.com/office/powerpoint/2010/main" val="11174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96751"/>
            <a:ext cx="74794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/>
              <a:t>شروع کارآموزی : </a:t>
            </a:r>
            <a:r>
              <a:rPr lang="fa-IR" sz="4800" dirty="0" smtClean="0"/>
              <a:t>دوشنبه 95/4/21 </a:t>
            </a:r>
            <a:endParaRPr lang="fa-IR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296639" y="2420885"/>
            <a:ext cx="611738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fa-IR" sz="3600" dirty="0" smtClean="0"/>
              <a:t>كارآموزي به مدت 240 ساعت  می باشد</a:t>
            </a:r>
            <a:endParaRPr lang="fa-IR" sz="3600" dirty="0"/>
          </a:p>
        </p:txBody>
      </p:sp>
    </p:spTree>
    <p:extLst>
      <p:ext uri="{BB962C8B-B14F-4D97-AF65-F5344CB8AC3E}">
        <p14:creationId xmlns="" xmlns:p14="http://schemas.microsoft.com/office/powerpoint/2010/main" val="21502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237977"/>
            <a:ext cx="83529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5400" dirty="0" smtClean="0"/>
              <a:t>اخذ دفترچه کارآموزی از وب سایت آموزشکده و  تکمیل </a:t>
            </a:r>
            <a:r>
              <a:rPr lang="fa-IR" sz="5400" dirty="0"/>
              <a:t>مشخصات  </a:t>
            </a:r>
            <a:r>
              <a:rPr lang="fa-IR" sz="5400" dirty="0" smtClean="0"/>
              <a:t>آن و تحویل آن به سرپرست محل کارآموزی و مدرس کارآموزی </a:t>
            </a:r>
          </a:p>
          <a:p>
            <a:pPr algn="just"/>
            <a:r>
              <a:rPr lang="fa-IR" sz="2800" dirty="0" smtClean="0"/>
              <a:t>نکته : دقت فرمائید که هر فرم در یک صفحه چاپ گردد.  </a:t>
            </a:r>
            <a:endParaRPr lang="fa-IR" sz="2800" dirty="0"/>
          </a:p>
        </p:txBody>
      </p:sp>
    </p:spTree>
    <p:extLst>
      <p:ext uri="{BB962C8B-B14F-4D97-AF65-F5344CB8AC3E}">
        <p14:creationId xmlns="" xmlns:p14="http://schemas.microsoft.com/office/powerpoint/2010/main" val="36506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538</TotalTime>
  <Words>612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تعدادی از  مكان هاي مورد تائيد مدير گروه الکترونیک عمومی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Roshd</dc:creator>
  <cp:lastModifiedBy>Mr Yarmohamadiu</cp:lastModifiedBy>
  <cp:revision>97</cp:revision>
  <dcterms:created xsi:type="dcterms:W3CDTF">2014-02-02T02:24:52Z</dcterms:created>
  <dcterms:modified xsi:type="dcterms:W3CDTF">2016-07-05T06:37:27Z</dcterms:modified>
</cp:coreProperties>
</file>